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48e7ddb695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148e7ddb695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48e7ddb695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148e7ddb695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48e7ddb695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148e7ddb695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48e7ddb69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48e7ddb69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148e7ddb695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148e7ddb695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148e7ddb695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148e7ddb695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148e7ddb695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148e7ddb695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148e7ddb695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148e7ddb695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48e7ddb695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148e7ddb695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148e7ddb695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148e7ddb695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48e7ddb695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148e7ddb695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s://drive.google.com/file/d/1ggGPGbDH8cy_e0KZ8ysNQsCWJ0VxfFDw/view?usp=sharing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 Demos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475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 B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Video Link: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https://drive.google.com/file/d/1ggGPGbDH8cy_e0KZ8ysNQsCWJ0VxfFDw/view?usp=sharing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0250" y="152400"/>
            <a:ext cx="645160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5600" y="152400"/>
            <a:ext cx="7053336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0675" y="152400"/>
            <a:ext cx="6395499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Video: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017725"/>
            <a:ext cx="8520600" cy="380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025" y="552450"/>
            <a:ext cx="8743950" cy="403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idx="1" type="body"/>
          </p:nvPr>
        </p:nvSpPr>
        <p:spPr>
          <a:xfrm>
            <a:off x="311700" y="743650"/>
            <a:ext cx="8520600" cy="382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8" name="Google Shape;6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550" y="595313"/>
            <a:ext cx="8724900" cy="3952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/>
          <p:nvPr>
            <p:ph idx="1" type="body"/>
          </p:nvPr>
        </p:nvSpPr>
        <p:spPr>
          <a:xfrm>
            <a:off x="311700" y="793225"/>
            <a:ext cx="8520600" cy="37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4" name="Google Shape;7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788" y="547688"/>
            <a:ext cx="8734425" cy="4048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 txBox="1"/>
          <p:nvPr>
            <p:ph idx="1" type="body"/>
          </p:nvPr>
        </p:nvSpPr>
        <p:spPr>
          <a:xfrm>
            <a:off x="311700" y="557725"/>
            <a:ext cx="8520600" cy="40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0" name="Google Shape;8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263" y="585788"/>
            <a:ext cx="8753475" cy="3971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5575" y="260275"/>
            <a:ext cx="5738425" cy="4548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8400" y="152400"/>
            <a:ext cx="3987200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5300" y="152400"/>
            <a:ext cx="6180926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7425" y="152400"/>
            <a:ext cx="6356064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